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9" r:id="rId17"/>
    <p:sldId id="260" r:id="rId18"/>
    <p:sldId id="276" r:id="rId19"/>
    <p:sldId id="277" r:id="rId20"/>
    <p:sldId id="278" r:id="rId21"/>
    <p:sldId id="261" r:id="rId22"/>
    <p:sldId id="264" r:id="rId23"/>
    <p:sldId id="262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6464" autoAdjust="0"/>
  </p:normalViewPr>
  <p:slideViewPr>
    <p:cSldViewPr>
      <p:cViewPr>
        <p:scale>
          <a:sx n="75" d="100"/>
          <a:sy n="75" d="100"/>
        </p:scale>
        <p:origin x="-84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D714A-08C0-48E8-8265-C0B8762B8395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E7EA0-8225-464D-AA22-FB611813D25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E7EA0-8225-464D-AA22-FB611813D25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E9691BC-CD34-47E1-B527-DDF15750E9F4}" type="datetimeFigureOut">
              <a:rPr lang="ru-RU" smtClean="0"/>
              <a:pPr/>
              <a:t>13.07.2019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24B5811-67E4-4C0D-A0FE-8AD6C3FFC60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285728"/>
            <a:ext cx="8062912" cy="1470025"/>
          </a:xfrm>
        </p:spPr>
        <p:txBody>
          <a:bodyPr/>
          <a:lstStyle/>
          <a:p>
            <a:r>
              <a:rPr lang="ru-RU" dirty="0" smtClean="0"/>
              <a:t>Мастерская №7 «</a:t>
            </a:r>
            <a:r>
              <a:rPr lang="ru-RU" dirty="0" err="1" smtClean="0"/>
              <a:t>Г</a:t>
            </a:r>
            <a:r>
              <a:rPr lang="ru-RU" dirty="0" err="1" smtClean="0"/>
              <a:t>РАФ</a:t>
            </a:r>
            <a:r>
              <a:rPr lang="ru-RU" dirty="0" err="1" smtClean="0"/>
              <a:t>ство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2492896"/>
            <a:ext cx="6500826" cy="2643230"/>
          </a:xfrm>
        </p:spPr>
        <p:txBody>
          <a:bodyPr>
            <a:noAutofit/>
          </a:bodyPr>
          <a:lstStyle/>
          <a:p>
            <a:pPr algn="r"/>
            <a:r>
              <a:rPr lang="ru-RU" sz="2800" b="1" dirty="0" smtClean="0"/>
              <a:t>Участники:</a:t>
            </a:r>
            <a:br>
              <a:rPr lang="ru-RU" sz="2800" b="1" dirty="0" smtClean="0"/>
            </a:br>
            <a:r>
              <a:rPr lang="ru-RU" sz="2800" b="1" dirty="0" smtClean="0"/>
              <a:t>Бартош Николай</a:t>
            </a:r>
            <a:br>
              <a:rPr lang="ru-RU" sz="2800" b="1" dirty="0" smtClean="0"/>
            </a:br>
            <a:r>
              <a:rPr lang="ru-RU" sz="2800" b="1" dirty="0" smtClean="0"/>
              <a:t>Соболев Лев</a:t>
            </a:r>
            <a:br>
              <a:rPr lang="ru-RU" sz="2800" b="1" dirty="0" smtClean="0"/>
            </a:br>
            <a:r>
              <a:rPr lang="ru-RU" sz="2800" b="1" dirty="0" smtClean="0"/>
              <a:t>Соломенников Николай</a:t>
            </a:r>
            <a:br>
              <a:rPr lang="ru-RU" sz="2800" b="1" dirty="0" smtClean="0"/>
            </a:br>
            <a:r>
              <a:rPr lang="ru-RU" sz="2800" b="1" dirty="0" smtClean="0"/>
              <a:t>Романовский Матвей</a:t>
            </a:r>
            <a:br>
              <a:rPr lang="ru-RU" sz="2800" b="1" dirty="0" smtClean="0"/>
            </a:br>
            <a:r>
              <a:rPr lang="ru-RU" sz="2800" b="1" dirty="0" smtClean="0"/>
              <a:t>Лебедев </a:t>
            </a:r>
            <a:r>
              <a:rPr lang="ru-RU" sz="2800" b="1" dirty="0" smtClean="0"/>
              <a:t>Федор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 </a:t>
            </a:r>
            <a:r>
              <a:rPr lang="ru-RU" sz="2800" b="1" dirty="0" err="1" smtClean="0"/>
              <a:t>Корытов</a:t>
            </a:r>
            <a:r>
              <a:rPr lang="ru-RU" sz="2800" b="1" dirty="0" smtClean="0"/>
              <a:t> Дмитрий</a:t>
            </a:r>
            <a:br>
              <a:rPr lang="ru-RU" sz="2800" b="1" dirty="0" smtClean="0"/>
            </a:b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5517232"/>
            <a:ext cx="414023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 smtClean="0"/>
              <a:t>Мастер</a:t>
            </a:r>
            <a:r>
              <a:rPr lang="ru-RU" sz="2500" dirty="0" smtClean="0"/>
              <a:t>:</a:t>
            </a:r>
            <a:br>
              <a:rPr lang="ru-RU" sz="2500" dirty="0" smtClean="0"/>
            </a:br>
            <a:r>
              <a:rPr lang="ru-RU" sz="2500" dirty="0" smtClean="0"/>
              <a:t>Михаил Витальевич Братусь</a:t>
            </a:r>
            <a:endParaRPr lang="ru-RU" sz="25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53340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000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генерации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14747" y="1774825"/>
            <a:ext cx="4514505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7889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комнат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87919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</p:spPr>
      </p:pic>
    </p:spTree>
    <p:extLst>
      <p:ext uri="{BB962C8B-B14F-4D97-AF65-F5344CB8AC3E}">
        <p14:creationId xmlns:p14="http://schemas.microsoft.com/office/powerpoint/2010/main" xmlns="" val="24684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7847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</p:spPr>
      </p:pic>
    </p:spTree>
    <p:extLst>
      <p:ext uri="{BB962C8B-B14F-4D97-AF65-F5344CB8AC3E}">
        <p14:creationId xmlns:p14="http://schemas.microsoft.com/office/powerpoint/2010/main" xmlns="" val="8226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2)Спрайты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2"/>
            <a:ext cx="8229600" cy="442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D:\туть\draculaLeft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7939" y="2737724"/>
            <a:ext cx="648072" cy="885699"/>
          </a:xfrm>
          <a:prstGeom prst="rect">
            <a:avLst/>
          </a:prstGeom>
          <a:noFill/>
        </p:spPr>
      </p:pic>
      <p:pic>
        <p:nvPicPr>
          <p:cNvPr id="5" name="Picture 3" descr="D:\туть\draculaLeft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708920"/>
            <a:ext cx="648072" cy="885699"/>
          </a:xfrm>
          <a:prstGeom prst="rect">
            <a:avLst/>
          </a:prstGeom>
          <a:noFill/>
        </p:spPr>
      </p:pic>
      <p:pic>
        <p:nvPicPr>
          <p:cNvPr id="6" name="Picture 4" descr="D:\туть\draculaLeft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797152"/>
            <a:ext cx="648072" cy="885699"/>
          </a:xfrm>
          <a:prstGeom prst="rect">
            <a:avLst/>
          </a:prstGeom>
          <a:noFill/>
        </p:spPr>
      </p:pic>
      <p:pic>
        <p:nvPicPr>
          <p:cNvPr id="7" name="Picture 5" descr="D:\туть\draculaRight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1675" y="2687318"/>
            <a:ext cx="648072" cy="907301"/>
          </a:xfrm>
          <a:prstGeom prst="rect">
            <a:avLst/>
          </a:prstGeom>
          <a:noFill/>
        </p:spPr>
      </p:pic>
      <p:pic>
        <p:nvPicPr>
          <p:cNvPr id="8" name="Picture 6" descr="D:\туть\draculaRight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5331" y="5423622"/>
            <a:ext cx="648072" cy="907301"/>
          </a:xfrm>
          <a:prstGeom prst="rect">
            <a:avLst/>
          </a:prstGeom>
          <a:noFill/>
        </p:spPr>
      </p:pic>
      <p:pic>
        <p:nvPicPr>
          <p:cNvPr id="9" name="Picture 7" descr="D:\туть\draculaRight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5229200"/>
            <a:ext cx="648072" cy="907301"/>
          </a:xfrm>
          <a:prstGeom prst="rect">
            <a:avLst/>
          </a:prstGeom>
          <a:noFill/>
        </p:spPr>
      </p:pic>
      <p:pic>
        <p:nvPicPr>
          <p:cNvPr id="10" name="Picture 8" descr="D:\туть\draculaUp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9552" y="5229200"/>
            <a:ext cx="626470" cy="928903"/>
          </a:xfrm>
          <a:prstGeom prst="rect">
            <a:avLst/>
          </a:prstGeom>
          <a:noFill/>
        </p:spPr>
      </p:pic>
      <p:pic>
        <p:nvPicPr>
          <p:cNvPr id="11" name="Picture 9" descr="D:\туть\draculaUp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31840" y="5423622"/>
            <a:ext cx="626470" cy="907301"/>
          </a:xfrm>
          <a:prstGeom prst="rect">
            <a:avLst/>
          </a:prstGeom>
          <a:noFill/>
        </p:spPr>
      </p:pic>
      <p:pic>
        <p:nvPicPr>
          <p:cNvPr id="12" name="Picture 10" descr="D:\туть\draculaUp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35896" y="4077072"/>
            <a:ext cx="626470" cy="928903"/>
          </a:xfrm>
          <a:prstGeom prst="rect">
            <a:avLst/>
          </a:prstGeom>
          <a:noFill/>
        </p:spPr>
      </p:pic>
      <p:pic>
        <p:nvPicPr>
          <p:cNvPr id="13" name="Picture 11" descr="D:\туть\woodTable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13883" y="5092386"/>
            <a:ext cx="1080120" cy="1080120"/>
          </a:xfrm>
          <a:prstGeom prst="rect">
            <a:avLst/>
          </a:prstGeom>
          <a:noFill/>
        </p:spPr>
      </p:pic>
      <p:pic>
        <p:nvPicPr>
          <p:cNvPr id="14" name="Picture 12" descr="D:\туть\candles1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312" y="5013176"/>
            <a:ext cx="648072" cy="648072"/>
          </a:xfrm>
          <a:prstGeom prst="rect">
            <a:avLst/>
          </a:prstGeom>
          <a:noFill/>
        </p:spPr>
      </p:pic>
      <p:pic>
        <p:nvPicPr>
          <p:cNvPr id="16" name="Picture 14" descr="D:\туть\draculaDown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96136" y="4797152"/>
            <a:ext cx="648072" cy="928903"/>
          </a:xfrm>
          <a:prstGeom prst="rect">
            <a:avLst/>
          </a:prstGeom>
          <a:noFill/>
        </p:spPr>
      </p:pic>
      <p:pic>
        <p:nvPicPr>
          <p:cNvPr id="17" name="Picture 15" descr="D:\туть\draculaDown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93803" y="2687318"/>
            <a:ext cx="648072" cy="907301"/>
          </a:xfrm>
          <a:prstGeom prst="rect">
            <a:avLst/>
          </a:prstGeom>
          <a:noFill/>
        </p:spPr>
      </p:pic>
      <p:pic>
        <p:nvPicPr>
          <p:cNvPr id="18" name="Picture 16" descr="D:\туть\draculaDown3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560" y="3068960"/>
            <a:ext cx="648072" cy="928903"/>
          </a:xfrm>
          <a:prstGeom prst="rect">
            <a:avLst/>
          </a:prstGeom>
          <a:noFill/>
        </p:spPr>
      </p:pic>
      <p:pic>
        <p:nvPicPr>
          <p:cNvPr id="15" name="Picture 13" descr="D:\туть\candles2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444208" y="2132856"/>
            <a:ext cx="648072" cy="648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3)Боевая система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85926"/>
            <a:ext cx="8229600" cy="442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221088"/>
            <a:ext cx="2823460" cy="155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Интеллект монстров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32656"/>
            <a:ext cx="1254174" cy="98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398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76672"/>
            <a:ext cx="882700" cy="149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6642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Цели: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725643"/>
          </a:xfrm>
        </p:spPr>
        <p:txBody>
          <a:bodyPr/>
          <a:lstStyle/>
          <a:p>
            <a:r>
              <a:rPr lang="ru-RU" dirty="0" smtClean="0"/>
              <a:t>Начать изучение в теории графов, изучить несколько алгоритмов</a:t>
            </a:r>
          </a:p>
          <a:p>
            <a:r>
              <a:rPr lang="ru-RU" dirty="0" smtClean="0"/>
              <a:t>Написать программу генерирующую проходимый лабиринт</a:t>
            </a:r>
          </a:p>
          <a:p>
            <a:r>
              <a:rPr lang="ru-RU" dirty="0" smtClean="0"/>
              <a:t>Добавить игровые </a:t>
            </a:r>
            <a:r>
              <a:rPr lang="ru-RU" dirty="0" smtClean="0"/>
              <a:t>элементы (спрайты</a:t>
            </a:r>
            <a:r>
              <a:rPr lang="ru-RU" dirty="0" smtClean="0"/>
              <a:t>, </a:t>
            </a:r>
            <a:r>
              <a:rPr lang="ru-RU" dirty="0" smtClean="0"/>
              <a:t>анимацию</a:t>
            </a:r>
            <a:r>
              <a:rPr lang="ru-RU" dirty="0" smtClean="0"/>
              <a:t>, </a:t>
            </a:r>
            <a:r>
              <a:rPr lang="ru-RU" dirty="0" smtClean="0"/>
              <a:t>РПГ</a:t>
            </a:r>
            <a:r>
              <a:rPr lang="ru-RU" dirty="0" smtClean="0"/>
              <a:t> систему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Изучить </a:t>
            </a:r>
            <a:r>
              <a:rPr lang="ru-RU" dirty="0" smtClean="0"/>
              <a:t>язык </a:t>
            </a:r>
            <a:r>
              <a:rPr lang="en-US" dirty="0" err="1" smtClean="0"/>
              <a:t>L</a:t>
            </a:r>
            <a:r>
              <a:rPr lang="en-US" dirty="0" err="1" smtClean="0"/>
              <a:t>ua</a:t>
            </a:r>
            <a:endParaRPr lang="en-US" dirty="0" smtClean="0"/>
          </a:p>
          <a:p>
            <a:r>
              <a:rPr lang="ru-RU" dirty="0" smtClean="0"/>
              <a:t>Получить опыт совместной работы над одним проектом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76672"/>
            <a:ext cx="1109588" cy="17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4476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D:\изображения\Двуручник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5800" cy="2133600"/>
          </a:xfrm>
          <a:prstGeom prst="rect">
            <a:avLst/>
          </a:prstGeom>
          <a:noFill/>
        </p:spPr>
      </p:pic>
      <p:pic>
        <p:nvPicPr>
          <p:cNvPr id="5123" name="Picture 3" descr="D:\изображения\Железные понож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0"/>
            <a:ext cx="4643438" cy="2133600"/>
          </a:xfrm>
          <a:prstGeom prst="rect">
            <a:avLst/>
          </a:prstGeom>
          <a:noFill/>
        </p:spPr>
      </p:pic>
      <p:pic>
        <p:nvPicPr>
          <p:cNvPr id="5124" name="Picture 4" descr="D:\изображения\Железный Доспех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40568" y="1484784"/>
            <a:ext cx="4495801" cy="2133600"/>
          </a:xfrm>
          <a:prstGeom prst="rect">
            <a:avLst/>
          </a:prstGeom>
          <a:noFill/>
        </p:spPr>
      </p:pic>
      <p:pic>
        <p:nvPicPr>
          <p:cNvPr id="5125" name="Picture 5" descr="D:\изображения\Железный шлем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1988840"/>
            <a:ext cx="4495800" cy="2133600"/>
          </a:xfrm>
          <a:prstGeom prst="rect">
            <a:avLst/>
          </a:prstGeom>
          <a:noFill/>
        </p:spPr>
      </p:pic>
      <p:pic>
        <p:nvPicPr>
          <p:cNvPr id="5126" name="Picture 6" descr="D:\изображения\Зелье H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2976" y="4429132"/>
            <a:ext cx="4495800" cy="2133600"/>
          </a:xfrm>
          <a:prstGeom prst="rect">
            <a:avLst/>
          </a:prstGeom>
          <a:noFill/>
        </p:spPr>
      </p:pic>
      <p:pic>
        <p:nvPicPr>
          <p:cNvPr id="5127" name="Picture 7" descr="D:\изображения\Зелье MP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6050" y="3929066"/>
            <a:ext cx="4495800" cy="213360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2430463"/>
            <a:ext cx="2800350" cy="442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D:\изображения\Кольчуг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5800" cy="2133600"/>
          </a:xfrm>
          <a:prstGeom prst="rect">
            <a:avLst/>
          </a:prstGeom>
          <a:noFill/>
        </p:spPr>
      </p:pic>
      <p:pic>
        <p:nvPicPr>
          <p:cNvPr id="6147" name="Picture 3" descr="D:\изображения\Кольчужные понож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0"/>
            <a:ext cx="4714876" cy="2133600"/>
          </a:xfrm>
          <a:prstGeom prst="rect">
            <a:avLst/>
          </a:prstGeom>
          <a:noFill/>
        </p:spPr>
      </p:pic>
      <p:pic>
        <p:nvPicPr>
          <p:cNvPr id="6148" name="Picture 4" descr="D:\изображения\Кольчужный шлем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2132856"/>
            <a:ext cx="4495800" cy="2133600"/>
          </a:xfrm>
          <a:prstGeom prst="rect">
            <a:avLst/>
          </a:prstGeom>
          <a:noFill/>
        </p:spPr>
      </p:pic>
      <p:pic>
        <p:nvPicPr>
          <p:cNvPr id="6149" name="Picture 5" descr="D:\изображения\Меч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232025">
            <a:off x="-86787" y="3936672"/>
            <a:ext cx="4495800" cy="2133600"/>
          </a:xfrm>
          <a:prstGeom prst="rect">
            <a:avLst/>
          </a:prstGeom>
          <a:noFill/>
        </p:spPr>
      </p:pic>
      <p:pic>
        <p:nvPicPr>
          <p:cNvPr id="6150" name="Picture 6" descr="D:\изображения\Посох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4437112"/>
            <a:ext cx="4495800" cy="2133600"/>
          </a:xfrm>
          <a:prstGeom prst="rect">
            <a:avLst/>
          </a:prstGeom>
          <a:noFill/>
        </p:spPr>
      </p:pic>
      <p:pic>
        <p:nvPicPr>
          <p:cNvPr id="6151" name="Picture 7" descr="D:\изображения\Топор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9608421">
            <a:off x="-323324" y="2541354"/>
            <a:ext cx="4495801" cy="213360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1880" y="3212976"/>
            <a:ext cx="2481634" cy="316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</a:t>
            </a:r>
            <a:r>
              <a:rPr lang="ru-RU" dirty="0" smtClean="0"/>
              <a:t>получилось </a:t>
            </a:r>
            <a:r>
              <a:rPr lang="ru-RU" dirty="0" smtClean="0"/>
              <a:t>в </a:t>
            </a:r>
            <a:r>
              <a:rPr lang="ru-RU" dirty="0" smtClean="0"/>
              <a:t>итоге: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69857"/>
            <a:ext cx="8715404" cy="490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 2D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графический фреймворк мы использовали </a:t>
            </a:r>
            <a:r>
              <a:rPr lang="en-US" dirty="0" smtClean="0"/>
              <a:t>“</a:t>
            </a:r>
            <a:r>
              <a:rPr lang="en-US" dirty="0" smtClean="0"/>
              <a:t>LOVE2D</a:t>
            </a:r>
            <a:r>
              <a:rPr lang="en-US" dirty="0" smtClean="0"/>
              <a:t>”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ru-RU" dirty="0" smtClean="0"/>
              <a:t>Основные функции: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love.graphics.load</a:t>
            </a:r>
            <a:r>
              <a:rPr lang="en-US" dirty="0" smtClean="0"/>
              <a:t>()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err="1" smtClean="0"/>
              <a:t>love.graphics.draw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err="1" smtClean="0"/>
              <a:t>love.graphics.update</a:t>
            </a:r>
            <a:r>
              <a:rPr lang="en-US" dirty="0" smtClean="0"/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Ход работы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1)Графы, и их генерация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57290" y="5786454"/>
            <a:ext cx="6715172" cy="1071546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ru-RU" dirty="0" smtClean="0"/>
              <a:t>Мы написали модуль для работы с графами, и для их </a:t>
            </a:r>
            <a:r>
              <a:rPr lang="ru-RU" dirty="0" smtClean="0"/>
              <a:t>случайной генерации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500174"/>
            <a:ext cx="7000875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ru-RU" dirty="0" smtClean="0"/>
              <a:t>Генерация лабиринта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68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8205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4819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4805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8017" y="1774825"/>
            <a:ext cx="6167966" cy="4625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6389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556</TotalTime>
  <Words>90</Words>
  <Application>Microsoft Office PowerPoint</Application>
  <PresentationFormat>Экран (4:3)</PresentationFormat>
  <Paragraphs>22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Module</vt:lpstr>
      <vt:lpstr>Мастерская №7 «ГРАФство»</vt:lpstr>
      <vt:lpstr>Цели:</vt:lpstr>
      <vt:lpstr>LOVE 2D</vt:lpstr>
      <vt:lpstr>Ход работы:  1)Графы, и их генерация</vt:lpstr>
      <vt:lpstr>Генерация лабиринта</vt:lpstr>
      <vt:lpstr>Слайд 6</vt:lpstr>
      <vt:lpstr>Слайд 7</vt:lpstr>
      <vt:lpstr>Слайд 8</vt:lpstr>
      <vt:lpstr>Слайд 9</vt:lpstr>
      <vt:lpstr>Слайд 10</vt:lpstr>
      <vt:lpstr>Пример генерации</vt:lpstr>
      <vt:lpstr>Построение комнат</vt:lpstr>
      <vt:lpstr>Слайд 13</vt:lpstr>
      <vt:lpstr>Слайд 14</vt:lpstr>
      <vt:lpstr>Слайд 15</vt:lpstr>
      <vt:lpstr>2)Спрайты</vt:lpstr>
      <vt:lpstr>3)Боевая система</vt:lpstr>
      <vt:lpstr>Интеллект монстров</vt:lpstr>
      <vt:lpstr>Слайд 19</vt:lpstr>
      <vt:lpstr>Слайд 20</vt:lpstr>
      <vt:lpstr>Слайд 21</vt:lpstr>
      <vt:lpstr>Слайд 22</vt:lpstr>
      <vt:lpstr>Что получилось в итоге: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Мастерская №7 «Графство»</dc:title>
  <dc:creator>TS</dc:creator>
  <cp:lastModifiedBy>Don Miguel</cp:lastModifiedBy>
  <cp:revision>53</cp:revision>
  <dcterms:created xsi:type="dcterms:W3CDTF">2019-07-12T09:54:33Z</dcterms:created>
  <dcterms:modified xsi:type="dcterms:W3CDTF">2019-07-13T05:29:21Z</dcterms:modified>
</cp:coreProperties>
</file>